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B0D3-3F21-4571-AA27-60E5F9BA87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D17D-5B70-4FFF-9FDF-B78533018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новый год\картин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Библиотека\Desktop\новый год\послов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7143800" cy="45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\Desktop\новый год\ст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85794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</a:t>
            </a:r>
            <a:r>
              <a:rPr lang="ru-RU" sz="2000" b="1" dirty="0" smtClean="0"/>
              <a:t>ародные приметы </a:t>
            </a:r>
            <a:r>
              <a:rPr lang="ru-RU" sz="2000" b="1" dirty="0" smtClean="0"/>
              <a:t>на Новый </a:t>
            </a:r>
            <a:r>
              <a:rPr lang="ru-RU" sz="2000" b="1" dirty="0" smtClean="0"/>
              <a:t>год.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7"/>
            <a:ext cx="6357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«Денежные» приметы</a:t>
            </a:r>
          </a:p>
          <a:p>
            <a:r>
              <a:rPr lang="ru-RU" sz="2000" dirty="0" smtClean="0"/>
              <a:t>Считается, что привлечь финансы в 2022 году помогут следующие действия: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1.положить </a:t>
            </a:r>
            <a:r>
              <a:rPr lang="ru-RU" sz="2000" dirty="0" smtClean="0"/>
              <a:t>в кошелек каждого члена семьи крупную купюру;</a:t>
            </a:r>
          </a:p>
          <a:p>
            <a:r>
              <a:rPr lang="ru-RU" sz="2000" dirty="0" smtClean="0"/>
              <a:t>2.раздать </a:t>
            </a:r>
            <a:r>
              <a:rPr lang="ru-RU" sz="2000" dirty="0" smtClean="0"/>
              <a:t>все долги до наступления Нового года, а также желательно вернуть то, что должны вам;</a:t>
            </a:r>
          </a:p>
          <a:p>
            <a:r>
              <a:rPr lang="ru-RU" sz="2000" dirty="0" smtClean="0"/>
              <a:t>3.разложить </a:t>
            </a:r>
            <a:r>
              <a:rPr lang="ru-RU" sz="2000" dirty="0" smtClean="0"/>
              <a:t>по углам дома листочки мяты — запах этого растения по нраву кошачьим, ведь 2022-й — год Тигра;</a:t>
            </a:r>
          </a:p>
          <a:p>
            <a:r>
              <a:rPr lang="ru-RU" sz="2000" dirty="0" smtClean="0"/>
              <a:t>4.повесить </a:t>
            </a:r>
            <a:r>
              <a:rPr lang="ru-RU" sz="2000" dirty="0" smtClean="0"/>
              <a:t>на елку купюры и конфеты;</a:t>
            </a:r>
          </a:p>
          <a:p>
            <a:r>
              <a:rPr lang="ru-RU" sz="2000" dirty="0" smtClean="0"/>
              <a:t>5.завернуть </a:t>
            </a:r>
            <a:r>
              <a:rPr lang="ru-RU" sz="2000" dirty="0" smtClean="0"/>
              <a:t>в фольгу монетки и повесить импровизированные игрушки на елку;</a:t>
            </a:r>
          </a:p>
          <a:p>
            <a:r>
              <a:rPr lang="ru-RU" sz="2000" dirty="0" smtClean="0"/>
              <a:t>6.положить </a:t>
            </a:r>
            <a:r>
              <a:rPr lang="ru-RU" sz="2000" dirty="0" smtClean="0"/>
              <a:t>под тарелки гостям 5-ти или 10-ти рублевые монетки.</a:t>
            </a:r>
            <a:endParaRPr lang="ru-RU" sz="2000" dirty="0"/>
          </a:p>
        </p:txBody>
      </p:sp>
      <p:pic>
        <p:nvPicPr>
          <p:cNvPr id="2050" name="Picture 2" descr="C:\Users\Библиотека\Desktop\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Приметы для привлечения удачи</a:t>
            </a:r>
          </a:p>
          <a:p>
            <a:r>
              <a:rPr lang="ru-RU" dirty="0" smtClean="0"/>
              <a:t>Самая известная примета, помогающая привлечь удачу и исполнение желаний в новом году — написать на листе бумаги желание, сжечь, а пепел смешать с шампанским и выпить. Все действия нужно сделать во время боя курантов. Но есть и другие способы: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1.отпустить </a:t>
            </a:r>
            <a:r>
              <a:rPr lang="ru-RU" dirty="0" smtClean="0"/>
              <a:t>все невзгоды и привлечь счастье можно, приоткрыв окно или дверь во время боя курантов;</a:t>
            </a:r>
          </a:p>
          <a:p>
            <a:r>
              <a:rPr lang="ru-RU" dirty="0" smtClean="0"/>
              <a:t>2.тот</a:t>
            </a:r>
            <a:r>
              <a:rPr lang="ru-RU" dirty="0" smtClean="0"/>
              <a:t>, чей бокал наполнят последними каплями шампанского из бутылки, будет удачлив в новом году;</a:t>
            </a:r>
          </a:p>
          <a:p>
            <a:r>
              <a:rPr lang="ru-RU" dirty="0" smtClean="0"/>
              <a:t>3.если </a:t>
            </a:r>
            <a:r>
              <a:rPr lang="ru-RU" dirty="0" smtClean="0"/>
              <a:t>утром 1 января первым порог дома переступит мужчина, следующий год для хозяев будет счастливым.</a:t>
            </a:r>
            <a:endParaRPr lang="ru-RU" dirty="0"/>
          </a:p>
        </p:txBody>
      </p:sp>
      <p:pic>
        <p:nvPicPr>
          <p:cNvPr id="3074" name="Picture 2" descr="C:\Users\Библиотека\Desktop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70723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Погодные </a:t>
            </a:r>
            <a:r>
              <a:rPr lang="ru-RU" b="1" dirty="0" smtClean="0"/>
              <a:t>приметы:</a:t>
            </a:r>
          </a:p>
          <a:p>
            <a:endParaRPr lang="ru-RU" b="1" dirty="0" smtClean="0"/>
          </a:p>
          <a:p>
            <a:r>
              <a:rPr lang="ru-RU" dirty="0" smtClean="0"/>
              <a:t>1.По </a:t>
            </a:r>
            <a:r>
              <a:rPr lang="ru-RU" dirty="0" smtClean="0"/>
              <a:t>тому, какая стоит погода в ночь с 31 декабря на 1 января, можно судить о будущем урожае и состоянии природы на весь год:</a:t>
            </a:r>
            <a:br>
              <a:rPr lang="ru-RU" dirty="0" smtClean="0"/>
            </a:br>
            <a:r>
              <a:rPr lang="ru-RU" dirty="0" smtClean="0"/>
              <a:t>2.Если </a:t>
            </a:r>
            <a:r>
              <a:rPr lang="ru-RU" dirty="0" smtClean="0"/>
              <a:t>выпало много снега, стоит ожидать дождливого лета;</a:t>
            </a:r>
          </a:p>
          <a:p>
            <a:r>
              <a:rPr lang="ru-RU" dirty="0" smtClean="0"/>
              <a:t>3.Сильные </a:t>
            </a:r>
            <a:r>
              <a:rPr lang="ru-RU" dirty="0" smtClean="0"/>
              <a:t>снегопады сулят богатый урожай;</a:t>
            </a:r>
          </a:p>
          <a:p>
            <a:r>
              <a:rPr lang="ru-RU" dirty="0" smtClean="0"/>
              <a:t>4.Если </a:t>
            </a:r>
            <a:r>
              <a:rPr lang="ru-RU" dirty="0" smtClean="0"/>
              <a:t>месяц виден четко, стоит ожидать морозов, если же он прячется за дымкой — потепления;</a:t>
            </a:r>
          </a:p>
          <a:p>
            <a:r>
              <a:rPr lang="ru-RU" dirty="0" smtClean="0"/>
              <a:t>5.Облака </a:t>
            </a:r>
            <a:r>
              <a:rPr lang="ru-RU" dirty="0" smtClean="0"/>
              <a:t>на небе серого цвета — к потеплению, белого — к заморозкам;</a:t>
            </a:r>
          </a:p>
          <a:p>
            <a:r>
              <a:rPr lang="ru-RU" dirty="0" smtClean="0"/>
              <a:t>6.Лед</a:t>
            </a:r>
            <a:r>
              <a:rPr lang="ru-RU" dirty="0" smtClean="0"/>
              <a:t>, застыл буграми — летом будет хороший урожай пшеницы.</a:t>
            </a:r>
            <a:endParaRPr lang="ru-RU" dirty="0"/>
          </a:p>
        </p:txBody>
      </p:sp>
      <p:pic>
        <p:nvPicPr>
          <p:cNvPr id="4098" name="Picture 2" descr="C:\Users\Библиотека\Desktop\инос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523"/>
            <a:ext cx="9144000" cy="648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можно делать перед Новым </a:t>
            </a:r>
            <a:r>
              <a:rPr lang="ru-RU" b="1" dirty="0" smtClean="0"/>
              <a:t>годом</a:t>
            </a:r>
          </a:p>
          <a:p>
            <a:endParaRPr lang="ru-RU" b="1" dirty="0" smtClean="0"/>
          </a:p>
          <a:p>
            <a:r>
              <a:rPr lang="ru-RU" dirty="0" smtClean="0"/>
              <a:t>А вот чем, наоборот, стоит себя занять накануне праздника: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1.Встречать  </a:t>
            </a:r>
            <a:r>
              <a:rPr lang="ru-RU" dirty="0" smtClean="0"/>
              <a:t>Новый год необходимо в хорошем настроении, забыв обо всех проблемах и обидах;</a:t>
            </a:r>
          </a:p>
          <a:p>
            <a:r>
              <a:rPr lang="ru-RU" dirty="0" smtClean="0"/>
              <a:t>2.Простить </a:t>
            </a:r>
            <a:r>
              <a:rPr lang="ru-RU" dirty="0" smtClean="0"/>
              <a:t>все обиды и помириться с близкими людьми;</a:t>
            </a:r>
          </a:p>
          <a:p>
            <a:r>
              <a:rPr lang="ru-RU" dirty="0" smtClean="0"/>
              <a:t>3.Подвести </a:t>
            </a:r>
            <a:r>
              <a:rPr lang="ru-RU" dirty="0" smtClean="0"/>
              <a:t>итоги года уходящего и составить планы на будущее.</a:t>
            </a:r>
            <a:endParaRPr lang="ru-RU" dirty="0"/>
          </a:p>
        </p:txBody>
      </p:sp>
      <p:pic>
        <p:nvPicPr>
          <p:cNvPr id="5122" name="Picture 2" descr="C:\Users\Библиотека\Desktop\талис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01156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esktop\поз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715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C:\Users\%D0%91%D0%B8%D0%B1%D0%BB%D0%B8%D0%BE%D1%82%D0%B5%D0%BA%D0%B0\Desktop\%D0%B2%D0%BE%D0%BB%D1%8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Библиотека\Desktop\в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500702"/>
            <a:ext cx="3571900" cy="10715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НОВОГОДНЯЯ  ПРЕЗЕНТАЦИЯ ШИБЦ  МБОУ Ясногорская СОШ</a:t>
            </a:r>
          </a:p>
          <a:p>
            <a:r>
              <a:rPr lang="ru-RU" sz="1800" dirty="0" smtClean="0"/>
              <a:t>2021 год.</a:t>
            </a:r>
          </a:p>
        </p:txBody>
      </p:sp>
      <p:pic>
        <p:nvPicPr>
          <p:cNvPr id="1026" name="Picture 2" descr="C:\Users\Библиотека\Desktop\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7643866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новый год\история н.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новый год\что такое н.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новый год\откуда приходит н.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новый год\зимняя сказ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новый год\новог.настро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esktop\новый год\за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Библиотека\Desktop\новый год\загад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35771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новый год\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Библиотека\Desktop\новый год\нов.заг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6434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125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15</cp:revision>
  <dcterms:created xsi:type="dcterms:W3CDTF">2021-12-08T05:34:23Z</dcterms:created>
  <dcterms:modified xsi:type="dcterms:W3CDTF">2021-12-15T06:58:47Z</dcterms:modified>
</cp:coreProperties>
</file>